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2" r:id="rId4"/>
    <p:sldId id="282" r:id="rId5"/>
    <p:sldId id="286" r:id="rId6"/>
    <p:sldId id="285" r:id="rId7"/>
    <p:sldId id="263" r:id="rId8"/>
    <p:sldId id="268" r:id="rId9"/>
    <p:sldId id="269" r:id="rId10"/>
    <p:sldId id="270" r:id="rId11"/>
    <p:sldId id="271" r:id="rId12"/>
    <p:sldId id="266" r:id="rId13"/>
    <p:sldId id="267" r:id="rId14"/>
    <p:sldId id="273" r:id="rId15"/>
    <p:sldId id="275" r:id="rId16"/>
    <p:sldId id="28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458" y="-6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gif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gif"/><Relationship Id="rId9" Type="http://schemas.openxmlformats.org/officeDocument/2006/relationships/image" Target="../media/image20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 descr="SirenevSlideMin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F:\жол3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907" y="214290"/>
            <a:ext cx="3286148" cy="6643710"/>
          </a:xfrm>
          <a:prstGeom prst="rect">
            <a:avLst/>
          </a:prstGeom>
          <a:noFill/>
        </p:spPr>
      </p:pic>
      <p:pic>
        <p:nvPicPr>
          <p:cNvPr id="2051" name="Picture 3" descr="C:\Users\2014\Desktop\картинки\пкеу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3143248"/>
            <a:ext cx="5500726" cy="37147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971600" y="980728"/>
            <a:ext cx="280831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Тақырыбы: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707904" y="980728"/>
            <a:ext cx="49685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b="1" dirty="0" smtClean="0">
                <a:solidFill>
                  <a:srgbClr val="C00000"/>
                </a:solidFill>
              </a:rPr>
              <a:t>«Жолда жүру әліппесі»</a:t>
            </a:r>
            <a:endParaRPr lang="ru-RU" sz="3600" dirty="0">
              <a:solidFill>
                <a:srgbClr val="C00000"/>
              </a:solidFill>
            </a:endParaRPr>
          </a:p>
        </p:txBody>
      </p:sp>
      <p:pic>
        <p:nvPicPr>
          <p:cNvPr id="7" name="Picture 3" descr="C:\Users\2014\Desktop\картинки\пкеу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274" y="3143248"/>
            <a:ext cx="5500726" cy="37147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2844" y="0"/>
            <a:ext cx="900115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Бағдаршам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F:\жол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844824"/>
            <a:ext cx="4248472" cy="4725144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User\Desktop\svetof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72049772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2006070608140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F:\жол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3643314"/>
            <a:ext cx="1785950" cy="28336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0"/>
            <a:ext cx="1643106" cy="27860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" name="Picture 2" descr="C:\Users\User\Desktop\d79cc8d9c22b8d8ea390815d1179138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68" y="142852"/>
            <a:ext cx="1857388" cy="242889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Рисунок1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2844" y="3786190"/>
            <a:ext cx="1857388" cy="27146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615227" y="332656"/>
            <a:ext cx="6693077" cy="626877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i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Тақпақтар</a:t>
            </a:r>
            <a:endParaRPr lang="ru-RU" sz="9600" b="1" i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/>
              <a:t>1.Ашса </a:t>
            </a:r>
            <a:r>
              <a:rPr lang="ru-RU" sz="2400" b="1" dirty="0" err="1" smtClean="0"/>
              <a:t>кезек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үш көзін</a:t>
            </a:r>
            <a:endParaRPr lang="ru-RU" sz="2400" b="1" dirty="0" smtClean="0"/>
          </a:p>
          <a:p>
            <a:pPr algn="ctr"/>
            <a:r>
              <a:rPr lang="ru-RU" sz="2400" b="1" dirty="0" err="1" smtClean="0"/>
              <a:t>Айтты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деп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ұқ үш сөзін</a:t>
            </a:r>
            <a:endParaRPr lang="ru-RU" sz="2400" b="1" dirty="0" smtClean="0"/>
          </a:p>
          <a:p>
            <a:pPr algn="ctr"/>
            <a:r>
              <a:rPr lang="ru-RU" sz="2400" b="1" dirty="0" err="1" smtClean="0">
                <a:solidFill>
                  <a:srgbClr val="FF0000"/>
                </a:solidFill>
              </a:rPr>
              <a:t>«Тоқта!»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400" b="1" dirty="0" err="1" smtClean="0">
                <a:solidFill>
                  <a:srgbClr val="FFFF00"/>
                </a:solidFill>
              </a:rPr>
              <a:t>«Сақтан!»</a:t>
            </a:r>
            <a:endParaRPr lang="ru-RU" sz="2400" b="1" dirty="0" smtClean="0">
              <a:solidFill>
                <a:srgbClr val="FFFF0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00B050"/>
                </a:solidFill>
              </a:rPr>
              <a:t>«</a:t>
            </a:r>
            <a:r>
              <a:rPr lang="ru-RU" sz="2400" b="1" dirty="0" err="1" smtClean="0">
                <a:solidFill>
                  <a:srgbClr val="00B050"/>
                </a:solidFill>
              </a:rPr>
              <a:t>Жол</a:t>
            </a:r>
            <a:r>
              <a:rPr lang="ru-RU" sz="2400" b="1" dirty="0" smtClean="0">
                <a:solidFill>
                  <a:srgbClr val="00B050"/>
                </a:solidFill>
              </a:rPr>
              <a:t> </a:t>
            </a:r>
            <a:r>
              <a:rPr lang="ru-RU" sz="2400" b="1" dirty="0" err="1" smtClean="0">
                <a:solidFill>
                  <a:srgbClr val="00B050"/>
                </a:solidFill>
              </a:rPr>
              <a:t>ащық!»</a:t>
            </a:r>
            <a:endParaRPr lang="ru-RU" sz="2400" b="1" dirty="0" smtClean="0">
              <a:solidFill>
                <a:srgbClr val="00B050"/>
              </a:solidFill>
            </a:endParaRPr>
          </a:p>
          <a:p>
            <a:pPr algn="ctr"/>
            <a:r>
              <a:rPr lang="kk-KZ" sz="2400" b="1" dirty="0" smtClean="0"/>
              <a:t>Қалма  </a:t>
            </a:r>
            <a:r>
              <a:rPr lang="ru-RU" sz="2400" b="1" dirty="0" err="1" smtClean="0"/>
              <a:t>жолға таласып</a:t>
            </a:r>
            <a:r>
              <a:rPr lang="ru-RU" sz="2400" b="1" dirty="0" smtClean="0"/>
              <a:t>.</a:t>
            </a:r>
          </a:p>
          <a:p>
            <a:pPr algn="r"/>
            <a:r>
              <a:rPr lang="ru-RU" sz="2400" b="1" dirty="0" err="1" smtClean="0"/>
              <a:t>2:</a:t>
            </a:r>
            <a:r>
              <a:rPr lang="ru-RU" sz="2400" b="1" dirty="0" err="1" smtClean="0">
                <a:solidFill>
                  <a:srgbClr val="FF0000"/>
                </a:solidFill>
              </a:rPr>
              <a:t>Қызыл </a:t>
            </a:r>
            <a:r>
              <a:rPr lang="ru-RU" sz="2400" b="1" dirty="0" err="1" smtClean="0"/>
              <a:t>көзін ашқанда,</a:t>
            </a:r>
            <a:endParaRPr lang="ru-RU" sz="2400" b="1" dirty="0" smtClean="0"/>
          </a:p>
          <a:p>
            <a:pPr algn="r"/>
            <a:r>
              <a:rPr lang="ru-RU" sz="2400" b="1" dirty="0" err="1" smtClean="0"/>
              <a:t>Бір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қадам </a:t>
            </a:r>
            <a:r>
              <a:rPr lang="ru-RU" sz="2400" b="1" dirty="0" smtClean="0"/>
              <a:t>да </a:t>
            </a:r>
            <a:r>
              <a:rPr lang="ru-RU" sz="2400" b="1" dirty="0" err="1" smtClean="0"/>
              <a:t>баспа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алға</a:t>
            </a:r>
            <a:r>
              <a:rPr lang="ru-RU" sz="2400" b="1" dirty="0" smtClean="0"/>
              <a:t>.</a:t>
            </a:r>
          </a:p>
          <a:p>
            <a:pPr algn="ctr"/>
            <a:r>
              <a:rPr lang="ru-RU" sz="2400" b="1" dirty="0" smtClean="0"/>
              <a:t>3:</a:t>
            </a:r>
            <a:r>
              <a:rPr lang="ru-RU" sz="2400" b="1" dirty="0" smtClean="0">
                <a:solidFill>
                  <a:srgbClr val="FFFF00"/>
                </a:solidFill>
              </a:rPr>
              <a:t>Сары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көзін </a:t>
            </a:r>
            <a:r>
              <a:rPr lang="ru-RU" sz="2400" b="1" dirty="0" smtClean="0"/>
              <a:t>ашқанда                                                                                     </a:t>
            </a:r>
            <a:r>
              <a:rPr lang="ru-RU" sz="2400" b="1" dirty="0" err="1" smtClean="0"/>
              <a:t>Қарап қалма аспанға</a:t>
            </a:r>
            <a:r>
              <a:rPr lang="ru-RU" sz="2400" b="1" dirty="0" smtClean="0"/>
              <a:t>.</a:t>
            </a:r>
          </a:p>
          <a:p>
            <a:r>
              <a:rPr lang="ru-RU" sz="2400" b="1" dirty="0" smtClean="0"/>
              <a:t>:</a:t>
            </a:r>
          </a:p>
          <a:p>
            <a:pPr algn="r"/>
            <a:r>
              <a:rPr lang="ru-RU" sz="2400" b="1" dirty="0" err="1" smtClean="0">
                <a:solidFill>
                  <a:srgbClr val="00B050"/>
                </a:solidFill>
              </a:rPr>
              <a:t>Жасыл</a:t>
            </a:r>
            <a:r>
              <a:rPr lang="ru-RU" sz="2400" b="1" dirty="0" smtClean="0">
                <a:solidFill>
                  <a:srgbClr val="00B050"/>
                </a:solidFill>
              </a:rPr>
              <a:t> </a:t>
            </a:r>
            <a:r>
              <a:rPr lang="ru-RU" sz="2400" b="1" dirty="0" err="1" smtClean="0"/>
              <a:t>көзін ашқанда</a:t>
            </a:r>
            <a:endParaRPr lang="ru-RU" sz="2400" b="1" dirty="0" smtClean="0"/>
          </a:p>
          <a:p>
            <a:pPr algn="r"/>
            <a:r>
              <a:rPr lang="ru-RU" sz="2400" b="1" dirty="0" err="1" smtClean="0"/>
              <a:t>Өте берсін,жасқанба.</a:t>
            </a:r>
            <a:endParaRPr lang="ru-RU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1307198404_z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pereho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11" descr="15fc3e2b976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1" descr="C:\Documents and Settings\Серик\Мои документы\Айко\анимашки\2074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1"/>
            <a:ext cx="2143125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7" descr="210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474791">
            <a:off x="5396201" y="349419"/>
            <a:ext cx="3444129" cy="842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7" descr="210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69544">
            <a:off x="640373" y="186517"/>
            <a:ext cx="3320911" cy="715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C:\Users\USER\Desktop\svetofo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124744"/>
            <a:ext cx="2592288" cy="2376264"/>
          </a:xfrm>
          <a:prstGeom prst="rect">
            <a:avLst/>
          </a:prstGeom>
          <a:noFill/>
        </p:spPr>
      </p:pic>
      <p:pic>
        <p:nvPicPr>
          <p:cNvPr id="4099" name="Picture 3" descr="C:\Users\USER\Desktop\article35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3573016"/>
            <a:ext cx="2600325" cy="3099048"/>
          </a:xfrm>
          <a:prstGeom prst="rect">
            <a:avLst/>
          </a:prstGeom>
          <a:noFill/>
        </p:spPr>
      </p:pic>
      <p:pic>
        <p:nvPicPr>
          <p:cNvPr id="4101" name="Picture 5" descr="C:\Users\USER\Desktop\5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15816" y="1124744"/>
            <a:ext cx="2880320" cy="2376264"/>
          </a:xfrm>
          <a:prstGeom prst="rect">
            <a:avLst/>
          </a:prstGeom>
          <a:noFill/>
        </p:spPr>
      </p:pic>
      <p:pic>
        <p:nvPicPr>
          <p:cNvPr id="4103" name="Picture 7" descr="C:\Users\USER\Desktop\bezopasnost-velosiped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84168" y="3645024"/>
            <a:ext cx="2808312" cy="3024336"/>
          </a:xfrm>
          <a:prstGeom prst="rect">
            <a:avLst/>
          </a:prstGeom>
          <a:noFill/>
        </p:spPr>
      </p:pic>
      <p:pic>
        <p:nvPicPr>
          <p:cNvPr id="4104" name="Picture 8" descr="C:\Users\USER\Desktop\1_34(1) (1)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12161" y="980728"/>
            <a:ext cx="2952328" cy="2448273"/>
          </a:xfrm>
          <a:prstGeom prst="rect">
            <a:avLst/>
          </a:prstGeom>
          <a:noFill/>
        </p:spPr>
      </p:pic>
      <p:pic>
        <p:nvPicPr>
          <p:cNvPr id="4105" name="Picture 9" descr="C:\Users\USER\Desktop\151992_w640_h640_39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843808" y="3573016"/>
            <a:ext cx="3024336" cy="3096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c2066-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Жол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белгілері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mini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esktop\1616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C:\Users\USER\Desktop\img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1396277102_rostovskiy-logoped-sozdala-igru-o-pravilah-dorozhnogo-dvizheniya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pdd-dlya-detej-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174501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67545" y="332656"/>
            <a:ext cx="4608511" cy="6525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788024" y="564103"/>
            <a:ext cx="3384376" cy="5078313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Сергіту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1" i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сәті: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Әуен ойнап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тұрады.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Қызыл жанғанда қатып қалу.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Жасыл-билейміз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3200" b="1" i="1" dirty="0" smtClean="0">
                <a:solidFill>
                  <a:srgbClr val="333333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ары-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бір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аяғын көтеріп тұру.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3200" b="1" i="1" dirty="0" smtClean="0">
              <a:solidFill>
                <a:srgbClr val="333333"/>
              </a:solidFill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 descr="C:\Users\user\Desktop\img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WordArt 4"/>
          <p:cNvSpPr>
            <a:spLocks noChangeArrowheads="1" noChangeShapeType="1" noTextEdit="1"/>
          </p:cNvSpPr>
          <p:nvPr/>
        </p:nvSpPr>
        <p:spPr bwMode="auto">
          <a:xfrm>
            <a:off x="1042988" y="1268413"/>
            <a:ext cx="7058025" cy="14398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 Әр қашан жолың болсын !</a:t>
            </a:r>
          </a:p>
        </p:txBody>
      </p:sp>
      <p:pic>
        <p:nvPicPr>
          <p:cNvPr id="24579" name="Picture 5" descr="stopligh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2138" y="2852738"/>
            <a:ext cx="273685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6" descr="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3284538"/>
            <a:ext cx="1944688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7" descr="26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688" y="2997200"/>
            <a:ext cx="2016125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122 0.06289 L 0.77968 -0.010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5" y="-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341 0.03676 L -0.70469 0.0263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4" y="-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86</Words>
  <Application>Microsoft Office PowerPoint</Application>
  <PresentationFormat>Экран (4:3)</PresentationFormat>
  <Paragraphs>21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15</cp:revision>
  <dcterms:created xsi:type="dcterms:W3CDTF">2015-11-10T13:34:12Z</dcterms:created>
  <dcterms:modified xsi:type="dcterms:W3CDTF">2018-09-06T18:25:49Z</dcterms:modified>
</cp:coreProperties>
</file>