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764" y="2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E785-43EA-40BE-BCB8-C0012CBBD3B0}" type="datetimeFigureOut">
              <a:rPr lang="ru-RU" smtClean="0"/>
              <a:t>16.05.2025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F9948-5DE3-47AE-A96D-48703472BF4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E785-43EA-40BE-BCB8-C0012CBBD3B0}" type="datetimeFigureOut">
              <a:rPr lang="ru-RU" smtClean="0"/>
              <a:t>16.05.2025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F9948-5DE3-47AE-A96D-48703472BF4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E785-43EA-40BE-BCB8-C0012CBBD3B0}" type="datetimeFigureOut">
              <a:rPr lang="ru-RU" smtClean="0"/>
              <a:t>16.05.2025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F9948-5DE3-47AE-A96D-48703472BF4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E785-43EA-40BE-BCB8-C0012CBBD3B0}" type="datetimeFigureOut">
              <a:rPr lang="ru-RU" smtClean="0"/>
              <a:t>16.05.2025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F9948-5DE3-47AE-A96D-48703472BF4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E785-43EA-40BE-BCB8-C0012CBBD3B0}" type="datetimeFigureOut">
              <a:rPr lang="ru-RU" smtClean="0"/>
              <a:t>16.05.2025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F9948-5DE3-47AE-A96D-48703472BF4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E785-43EA-40BE-BCB8-C0012CBBD3B0}" type="datetimeFigureOut">
              <a:rPr lang="ru-RU" smtClean="0"/>
              <a:t>16.05.2025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F9948-5DE3-47AE-A96D-48703472BF4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E785-43EA-40BE-BCB8-C0012CBBD3B0}" type="datetimeFigureOut">
              <a:rPr lang="ru-RU" smtClean="0"/>
              <a:t>16.05.2025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F9948-5DE3-47AE-A96D-48703472BF4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E785-43EA-40BE-BCB8-C0012CBBD3B0}" type="datetimeFigureOut">
              <a:rPr lang="ru-RU" smtClean="0"/>
              <a:t>16.05.2025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F9948-5DE3-47AE-A96D-48703472BF4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E785-43EA-40BE-BCB8-C0012CBBD3B0}" type="datetimeFigureOut">
              <a:rPr lang="ru-RU" smtClean="0"/>
              <a:t>16.05.2025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F9948-5DE3-47AE-A96D-48703472BF4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E785-43EA-40BE-BCB8-C0012CBBD3B0}" type="datetimeFigureOut">
              <a:rPr lang="ru-RU" smtClean="0"/>
              <a:t>16.05.2025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F9948-5DE3-47AE-A96D-48703472BF4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E785-43EA-40BE-BCB8-C0012CBBD3B0}" type="datetimeFigureOut">
              <a:rPr lang="ru-RU" smtClean="0"/>
              <a:t>16.05.2025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F9948-5DE3-47AE-A96D-48703472BF4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ACE785-43EA-40BE-BCB8-C0012CBBD3B0}" type="datetimeFigureOut">
              <a:rPr lang="ru-RU" smtClean="0"/>
              <a:t>16.05.2025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0F9948-5DE3-47AE-A96D-48703472BF4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https://avatars.mds.yandex.net/i?id=d733746888adb0a263665b0af1064846b2f64ac9-5220059-images-thumbs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420082" y="404664"/>
            <a:ext cx="23038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899592" y="548680"/>
            <a:ext cx="7460112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4000" b="1" i="1" dirty="0" smtClean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000" b="1" i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Әдістемелік</a:t>
            </a:r>
            <a:r>
              <a:rPr lang="ru-RU" sz="4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4000" b="1" i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кеңес</a:t>
            </a:r>
            <a:r>
              <a:rPr lang="ru-RU" sz="4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4000" b="1" i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отырысы</a:t>
            </a:r>
            <a:r>
              <a:rPr lang="ru-RU" sz="4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4000" b="1" i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i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r>
              <a:rPr lang="kk-KZ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Тақырыбы:</a:t>
            </a:r>
            <a:r>
              <a:rPr lang="kk-KZ" dirty="0" smtClean="0"/>
              <a:t/>
            </a:r>
            <a:br>
              <a:rPr lang="kk-KZ" dirty="0" smtClean="0"/>
            </a:b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22462" y="2967335"/>
            <a:ext cx="8099077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k-KZ" sz="6000" b="1" spc="50" dirty="0" smtClean="0">
                <a:ln w="11430"/>
                <a:solidFill>
                  <a:schemeClr val="tx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“Кеше, бүгін, ертең.....”</a:t>
            </a:r>
            <a:endParaRPr lang="ru-RU" sz="6000" b="1" spc="50" dirty="0">
              <a:ln w="11430"/>
              <a:solidFill>
                <a:schemeClr val="tx2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https://avatars.mds.yandex.net/i?id=d733746888adb0a263665b0af1064846b2f64ac9-5220059-images-thumbs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420082" y="404664"/>
            <a:ext cx="23038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899592" y="548680"/>
            <a:ext cx="7460112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4000" b="1" i="1" dirty="0" smtClean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dirty="0" smtClean="0"/>
              <a:t/>
            </a:r>
            <a:br>
              <a:rPr lang="kk-KZ" dirty="0" smtClean="0"/>
            </a:b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51520" y="1340768"/>
            <a:ext cx="8327515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3000" b="1" spc="50" dirty="0" smtClean="0">
                <a:ln w="11430"/>
                <a:solidFill>
                  <a:schemeClr val="tx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Қай  істің  болсын өнуіне үш түрлі шарт бар: </a:t>
            </a:r>
            <a:r>
              <a:rPr lang="kk-KZ" sz="3200" b="1" spc="50" dirty="0" smtClean="0">
                <a:ln w="11430"/>
                <a:solidFill>
                  <a:schemeClr val="tx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200" b="1" spc="50" dirty="0" smtClean="0">
                <a:ln w="11430"/>
                <a:solidFill>
                  <a:schemeClr val="tx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3200" b="1" spc="50" dirty="0" smtClean="0">
                <a:ln w="11430"/>
                <a:solidFill>
                  <a:schemeClr val="tx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200" b="1" spc="50" dirty="0" smtClean="0">
                <a:ln w="11430"/>
                <a:solidFill>
                  <a:schemeClr val="tx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Ең әуелі ниет керек,</a:t>
            </a:r>
          </a:p>
          <a:p>
            <a:pPr algn="ctr"/>
            <a:r>
              <a:rPr lang="kk-KZ" sz="3200" b="1" spc="50" dirty="0" smtClean="0">
                <a:ln w="11430"/>
                <a:solidFill>
                  <a:schemeClr val="tx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одан соң күш керек, </a:t>
            </a:r>
            <a:br>
              <a:rPr lang="kk-KZ" sz="3200" b="1" spc="50" dirty="0" smtClean="0">
                <a:ln w="11430"/>
                <a:solidFill>
                  <a:schemeClr val="tx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3200" b="1" spc="50" dirty="0" smtClean="0">
                <a:ln w="11430"/>
                <a:solidFill>
                  <a:schemeClr val="tx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одан соң тәртіп керек.</a:t>
            </a:r>
          </a:p>
          <a:p>
            <a:pPr algn="ctr"/>
            <a:endParaRPr lang="kk-KZ" sz="2800" b="1" spc="50" dirty="0">
              <a:ln w="11430"/>
              <a:solidFill>
                <a:schemeClr val="tx2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800" b="1" spc="50" dirty="0" smtClean="0">
                <a:ln w="11430"/>
                <a:solidFill>
                  <a:schemeClr val="tx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                                         М.Әуезов</a:t>
            </a:r>
            <a:endParaRPr lang="ru-RU" sz="2800" b="1" spc="50" dirty="0">
              <a:ln w="11430"/>
              <a:solidFill>
                <a:schemeClr val="tx2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https://avatars.mds.yandex.net/i?id=d733746888adb0a263665b0af1064846b2f64ac9-5220059-images-thumbs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420082" y="404664"/>
            <a:ext cx="23038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260648"/>
            <a:ext cx="8496944" cy="70788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sz="40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Командалық</a:t>
            </a:r>
            <a:r>
              <a:rPr lang="ru-RU" sz="4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40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жұмыстың</a:t>
            </a:r>
            <a:r>
              <a:rPr lang="ru-RU" sz="4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br>
              <a:rPr lang="ru-RU" sz="4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</a:t>
            </a:r>
            <a:r>
              <a:rPr lang="ru-RU" sz="40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артықшылықтары</a:t>
            </a:r>
            <a:r>
              <a:rPr lang="ru-RU" sz="4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4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i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i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4000" b="1" i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Өнімділіктің</a:t>
            </a:r>
            <a:r>
              <a:rPr lang="ru-RU" sz="4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4000" b="1" i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артуы</a:t>
            </a:r>
            <a:r>
              <a:rPr lang="ru-RU" sz="4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br>
              <a:rPr lang="ru-RU" sz="4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40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Қ</a:t>
            </a:r>
            <a:r>
              <a:rPr lang="ru-RU" sz="4000" b="1" i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иындықтарды</a:t>
            </a:r>
            <a:r>
              <a:rPr lang="ru-RU" sz="4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4000" b="1" i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жеңіл</a:t>
            </a:r>
            <a:r>
              <a:rPr lang="ru-RU" sz="4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4000" b="1" i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еңсеру</a:t>
            </a:r>
            <a:r>
              <a:rPr lang="ru-RU" sz="4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br>
              <a:rPr lang="ru-RU" sz="4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4000" b="1" i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Жауапкершіліктің</a:t>
            </a:r>
            <a:r>
              <a:rPr lang="ru-RU" sz="4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i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бөлінуі</a:t>
            </a:r>
            <a:r>
              <a:rPr lang="ru-RU" sz="4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br>
              <a:rPr lang="ru-RU" sz="4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4000" b="1" i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Шығармашылық</a:t>
            </a:r>
            <a:r>
              <a:rPr lang="ru-RU" sz="4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4000" b="1" i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4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инновация</a:t>
            </a:r>
            <a:br>
              <a:rPr lang="ru-RU" sz="4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4000" b="1" i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Қарым</a:t>
            </a:r>
            <a:r>
              <a:rPr lang="ru-RU" sz="4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4000" b="1" i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қатынастың</a:t>
            </a:r>
            <a:r>
              <a:rPr lang="ru-RU" sz="4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4000" b="1" i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жақсаруы</a:t>
            </a:r>
            <a:r>
              <a:rPr lang="ru-RU" sz="4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br>
              <a:rPr lang="ru-RU" sz="4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- Мотивация  </a:t>
            </a:r>
            <a:r>
              <a:rPr lang="ru-RU" sz="4000" b="1" i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4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4000" b="1" i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қолдау</a:t>
            </a:r>
            <a:r>
              <a:rPr lang="ru-RU" sz="4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4000" b="1" i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i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i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r>
              <a:rPr lang="kk-KZ" dirty="0" smtClean="0"/>
              <a:t/>
            </a:r>
            <a:br>
              <a:rPr lang="kk-KZ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https://avatars.mds.yandex.net/i?id=d733746888adb0a263665b0af1064846b2f64ac9-5220059-images-thumbs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420082" y="404664"/>
            <a:ext cx="23038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899592" y="980728"/>
            <a:ext cx="7460112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4000" b="1" i="1" dirty="0" smtClean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6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Табысты  жобалар </a:t>
            </a:r>
            <a:r>
              <a:rPr lang="kk-KZ" sz="48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54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командалық  жұмыстың  нәтижесі.  </a:t>
            </a:r>
            <a:r>
              <a:rPr lang="kk-KZ" dirty="0" smtClean="0"/>
              <a:t/>
            </a:r>
            <a:br>
              <a:rPr lang="kk-KZ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https://avatars.mds.yandex.net/i?id=d733746888adb0a263665b0af1064846b2f64ac9-5220059-images-thumbs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420082" y="404664"/>
            <a:ext cx="23038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23528" y="260648"/>
            <a:ext cx="8640960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4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Командалар:</a:t>
            </a:r>
            <a:r>
              <a:rPr lang="kk-KZ" sz="4000" b="1" i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4000" b="1" i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4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1. Болашақ  мектеп көшбасшылары.</a:t>
            </a:r>
            <a:br>
              <a:rPr lang="kk-KZ" sz="4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4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4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4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2. Шәкірт  бақыты  үшін  туған      </a:t>
            </a:r>
            <a:br>
              <a:rPr lang="kk-KZ" sz="4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4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ұстаздар.</a:t>
            </a:r>
            <a:br>
              <a:rPr lang="kk-KZ" sz="4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4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4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4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3. Заманауи  педагог – цифрлы          </a:t>
            </a:r>
            <a:br>
              <a:rPr lang="kk-KZ" sz="4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4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мектептің  тірегі.</a:t>
            </a:r>
            <a:br>
              <a:rPr lang="kk-KZ" sz="4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4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4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4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4. Кәсіби даму – үздіксіз процесс.</a:t>
            </a:r>
            <a:r>
              <a:rPr lang="kk-KZ" dirty="0" smtClean="0"/>
              <a:t/>
            </a:r>
            <a:br>
              <a:rPr lang="kk-KZ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32</Words>
  <Application>Microsoft Office PowerPoint</Application>
  <PresentationFormat>Экран (4:3)</PresentationFormat>
  <Paragraphs>15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Слайд 1</vt:lpstr>
      <vt:lpstr>Слайд 2</vt:lpstr>
      <vt:lpstr>Слайд 3</vt:lpstr>
      <vt:lpstr>Слайд 4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PC</dc:creator>
  <cp:lastModifiedBy>PC</cp:lastModifiedBy>
  <cp:revision>8</cp:revision>
  <dcterms:created xsi:type="dcterms:W3CDTF">2025-05-16T05:33:51Z</dcterms:created>
  <dcterms:modified xsi:type="dcterms:W3CDTF">2025-05-16T06:18:03Z</dcterms:modified>
</cp:coreProperties>
</file>